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2" r:id="rId9"/>
    <p:sldId id="266" r:id="rId10"/>
    <p:sldId id="260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unhome.ru/i/wallpapers/203/zelenie-listya-v2.960x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242889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нетрадиционной техники рисования штампом из овощей и листьями в работе с детьми раннего и младшего дошкольного возраста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3571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 «Художественно-эстетическое развитие»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49291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МБ ДОУ </a:t>
            </a:r>
            <a:r>
              <a:rPr lang="ru-RU" dirty="0" err="1" smtClean="0"/>
              <a:t>Черемшанский</a:t>
            </a:r>
            <a:endParaRPr lang="ru-RU" dirty="0" smtClean="0"/>
          </a:p>
          <a:p>
            <a:pPr algn="r"/>
            <a:r>
              <a:rPr lang="ru-RU" dirty="0" err="1" smtClean="0"/>
              <a:t>д</a:t>
            </a:r>
            <a:r>
              <a:rPr lang="en-US" dirty="0" smtClean="0"/>
              <a:t>/</a:t>
            </a:r>
            <a:r>
              <a:rPr lang="ru-RU" dirty="0" smtClean="0"/>
              <a:t>с «Елочка»</a:t>
            </a:r>
          </a:p>
          <a:p>
            <a:pPr algn="r"/>
            <a:r>
              <a:rPr lang="ru-RU" smtClean="0"/>
              <a:t>Воспитатель  </a:t>
            </a:r>
            <a:r>
              <a:rPr lang="ru-RU" dirty="0" err="1" smtClean="0"/>
              <a:t>Заикина</a:t>
            </a:r>
            <a:r>
              <a:rPr lang="ru-RU" dirty="0" smtClean="0"/>
              <a:t> Марина Викторовна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allcoo.com/cartoon/Colors_in_Japanese_Style/wallpapers/1024x768/colors_and_flower_pattern_in_japanese_style_WA01_002Ld.jpg"/>
          <p:cNvPicPr>
            <a:picLocks noChangeAspect="1" noChangeArrowheads="1"/>
          </p:cNvPicPr>
          <p:nvPr/>
        </p:nvPicPr>
        <p:blipFill>
          <a:blip r:embed="rId2"/>
          <a:srcRect r="1123" b="68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Четвертый этап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Задачи. Учить ориентироваться на листе бумаги; продолжать учить </a:t>
            </a:r>
            <a:r>
              <a:rPr lang="ru-RU" b="1" dirty="0" smtClean="0"/>
              <a:t>рисовать с помощью штампов,</a:t>
            </a:r>
            <a:r>
              <a:rPr lang="ru-RU" dirty="0" smtClean="0"/>
              <a:t> располагать отпечатки рядом друг с другом, учить </a:t>
            </a:r>
            <a:r>
              <a:rPr lang="ru-RU" b="1" dirty="0" smtClean="0"/>
              <a:t>создавать из двух и более деталей</a:t>
            </a:r>
            <a:r>
              <a:rPr lang="ru-RU" dirty="0" smtClean="0"/>
              <a:t> общую композицию,  радоваться полученному результату.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0-tub-ru.yandex.net/i?id=17b2e2b03c378ec61077c40222d7a0f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Отпечатки картошкой, морковкой, яблоком и др.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Вкусные овощи и фрукты тоже умеют рисовать. Необходимо только придать им нужную форму, подобрать подходящий цвет краски, кистью окрасить и сделать красивый отпечаток на декорируемой поверхности. Это самый простой, быстрый способ создания красивого рисунка для детей младшего возраста и  всегда доступные материалы, которые есть под рукой.</a:t>
            </a:r>
          </a:p>
          <a:p>
            <a:pPr>
              <a:buNone/>
            </a:pPr>
            <a:r>
              <a:rPr lang="ru-RU" b="1" dirty="0" smtClean="0"/>
              <a:t>    Материалы: </a:t>
            </a:r>
            <a:r>
              <a:rPr lang="ru-RU" dirty="0" smtClean="0"/>
              <a:t>1.Овощ/фрукт 2.Краска гуашевая 3.Кисть 4.Бумага 5.Баночка для воды 6.Салфетки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https://im0-tub-ru.yandex.net/i?id=32999b6fcdea3104268e68e387424a6d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G:\мо\SDC1619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692" t="11996" r="31059" b="13819"/>
          <a:stretch>
            <a:fillRect/>
          </a:stretch>
        </p:blipFill>
        <p:spPr bwMode="auto">
          <a:xfrm>
            <a:off x="1285852" y="285728"/>
            <a:ext cx="242889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G:\мо\SDC16191.JPG"/>
          <p:cNvPicPr>
            <a:picLocks noChangeAspect="1" noChangeArrowheads="1"/>
          </p:cNvPicPr>
          <p:nvPr/>
        </p:nvPicPr>
        <p:blipFill>
          <a:blip r:embed="rId4" cstate="print"/>
          <a:srcRect l="19565" t="16279" r="17391" b="25581"/>
          <a:stretch>
            <a:fillRect/>
          </a:stretch>
        </p:blipFill>
        <p:spPr bwMode="auto">
          <a:xfrm>
            <a:off x="642910" y="3571876"/>
            <a:ext cx="3000396" cy="2586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G:\мо\SDC16189.JPG"/>
          <p:cNvPicPr>
            <a:picLocks noChangeAspect="1" noChangeArrowheads="1"/>
          </p:cNvPicPr>
          <p:nvPr/>
        </p:nvPicPr>
        <p:blipFill>
          <a:blip r:embed="rId5" cstate="print"/>
          <a:srcRect l="24666" t="31944" r="17032" b="13889"/>
          <a:stretch>
            <a:fillRect/>
          </a:stretch>
        </p:blipFill>
        <p:spPr bwMode="auto">
          <a:xfrm>
            <a:off x="3786182" y="285728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G:\мо\SDC16188.JPG"/>
          <p:cNvPicPr>
            <a:picLocks noChangeAspect="1" noChangeArrowheads="1"/>
          </p:cNvPicPr>
          <p:nvPr/>
        </p:nvPicPr>
        <p:blipFill>
          <a:blip r:embed="rId6" cstate="print"/>
          <a:srcRect l="27326" t="21094" r="23776" b="15626"/>
          <a:stretch>
            <a:fillRect/>
          </a:stretch>
        </p:blipFill>
        <p:spPr bwMode="auto">
          <a:xfrm>
            <a:off x="3714744" y="3071810"/>
            <a:ext cx="242889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G:\мо\SDC16185.JPG"/>
          <p:cNvPicPr>
            <a:picLocks noChangeAspect="1" noChangeArrowheads="1"/>
          </p:cNvPicPr>
          <p:nvPr/>
        </p:nvPicPr>
        <p:blipFill>
          <a:blip r:embed="rId7" cstate="print"/>
          <a:srcRect l="27820" t="9023" r="27067" b="6767"/>
          <a:stretch>
            <a:fillRect/>
          </a:stretch>
        </p:blipFill>
        <p:spPr bwMode="auto">
          <a:xfrm>
            <a:off x="6215074" y="3143248"/>
            <a:ext cx="224519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www.sunhome.ru/i/wallpapers/203/zelenie-listya-v2.960x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Отпечатки листьями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Данная техника знакома многим. Чтобы отпечатать лист, можно использовать любую краску. Наносить краску надо на сторону с прожилками. Затем окрашенной стороной лист прикладывается к бумаге, проглаживается. Через несколько секунд необходимо аккуратно поднять лист. На листе бумаги останется отпечаток листика. Простой способ изобразительной деятельности для детей раннего и младшего дошкольного возраста.</a:t>
            </a:r>
          </a:p>
          <a:p>
            <a:pPr>
              <a:buNone/>
            </a:pPr>
            <a:r>
              <a:rPr lang="ru-RU" b="1" dirty="0" smtClean="0"/>
              <a:t>     Материалы: </a:t>
            </a:r>
            <a:r>
              <a:rPr lang="ru-RU" dirty="0" smtClean="0"/>
              <a:t>1.Листик 2.Краска гуашевая 3.Кисть 4.Бумага с фоном 5.Баночка для воды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http://antuzon.ru/wall/4/bezhevaya_abstrakciya_pikseley_1280x800.jpg"/>
          <p:cNvPicPr>
            <a:picLocks noChangeAspect="1" noChangeArrowheads="1"/>
          </p:cNvPicPr>
          <p:nvPr/>
        </p:nvPicPr>
        <p:blipFill>
          <a:blip r:embed="rId2"/>
          <a:srcRect l="52630" t="44250" r="2252" b="5125"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29697" name="Picture 1" descr="C:\Users\RBT\Desktop\Новая папка\IMG_20171024_121447.jpg"/>
          <p:cNvPicPr>
            <a:picLocks noChangeAspect="1" noChangeArrowheads="1"/>
          </p:cNvPicPr>
          <p:nvPr/>
        </p:nvPicPr>
        <p:blipFill>
          <a:blip r:embed="rId3" cstate="print"/>
          <a:srcRect l="13278" t="11744" r="11454" b="8181"/>
          <a:stretch>
            <a:fillRect/>
          </a:stretch>
        </p:blipFill>
        <p:spPr bwMode="auto">
          <a:xfrm rot="16200000">
            <a:off x="1844932" y="-416228"/>
            <a:ext cx="2000264" cy="3261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698" name="Picture 2" descr="C:\Users\RBT\Desktop\Новая папка\IMG_20171024_121350.jpg"/>
          <p:cNvPicPr>
            <a:picLocks noChangeAspect="1" noChangeArrowheads="1"/>
          </p:cNvPicPr>
          <p:nvPr/>
        </p:nvPicPr>
        <p:blipFill>
          <a:blip r:embed="rId4" cstate="print"/>
          <a:srcRect l="2594" t="3892" r="3896" b="7793"/>
          <a:stretch>
            <a:fillRect/>
          </a:stretch>
        </p:blipFill>
        <p:spPr bwMode="auto">
          <a:xfrm rot="10800000">
            <a:off x="5715007" y="428604"/>
            <a:ext cx="3214709" cy="22770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699" name="Picture 3" descr="C:\Users\RBT\Desktop\Новая папка\IMG_20171024_1213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25046279" y="18616803"/>
            <a:ext cx="14400486" cy="16743484"/>
          </a:xfrm>
          <a:prstGeom prst="rect">
            <a:avLst/>
          </a:prstGeom>
          <a:noFill/>
        </p:spPr>
      </p:pic>
      <p:pic>
        <p:nvPicPr>
          <p:cNvPr id="7" name="Рисунок 6" descr="IMG_20171024_121256_BURST2.jpg"/>
          <p:cNvPicPr>
            <a:picLocks noChangeAspect="1"/>
          </p:cNvPicPr>
          <p:nvPr/>
        </p:nvPicPr>
        <p:blipFill>
          <a:blip r:embed="rId6" cstate="print"/>
          <a:srcRect l="1389" t="4166" r="5555" b="3125"/>
          <a:stretch>
            <a:fillRect/>
          </a:stretch>
        </p:blipFill>
        <p:spPr>
          <a:xfrm rot="16200000">
            <a:off x="5406781" y="3665789"/>
            <a:ext cx="2473842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_20171024_121202.jpg"/>
          <p:cNvPicPr>
            <a:picLocks noChangeAspect="1"/>
          </p:cNvPicPr>
          <p:nvPr/>
        </p:nvPicPr>
        <p:blipFill>
          <a:blip r:embed="rId7" cstate="print"/>
          <a:srcRect l="5555" t="1041" r="2777" b="1041"/>
          <a:stretch>
            <a:fillRect/>
          </a:stretch>
        </p:blipFill>
        <p:spPr>
          <a:xfrm rot="16200000">
            <a:off x="1460647" y="3611395"/>
            <a:ext cx="2507930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Содержимое 3" descr="IMG_20171024_121105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rcRect l="3537" t="1069" r="3864"/>
          <a:stretch>
            <a:fillRect/>
          </a:stretch>
        </p:blipFill>
        <p:spPr>
          <a:xfrm rot="5400000">
            <a:off x="3532711" y="1682207"/>
            <a:ext cx="2171592" cy="30934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0-tub-ru.yandex.net/i?id=cc3acb5de7680b703b250be557902506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Каждая из этих нетрадиционных техник - это маленькая игра для ребенка. Использование этих техник позволяет детям чувствовать себя раскованнее, смелее, непосредственнее. Эти техники развивают воображение, дают полную свободу для самовыражения.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cdn.pixabay.com/photo/2016/11/28/23/27/fruits-1866300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Использованная литература: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1. Н.В. </a:t>
            </a:r>
            <a:r>
              <a:rPr lang="ru-RU" dirty="0" err="1" smtClean="0"/>
              <a:t>Шайтурова</a:t>
            </a:r>
            <a:r>
              <a:rPr lang="ru-RU" dirty="0" smtClean="0"/>
              <a:t>. Методика обучения рисованию детей дошкольного возраста. </a:t>
            </a:r>
          </a:p>
          <a:p>
            <a:pPr>
              <a:buNone/>
            </a:pPr>
            <a:r>
              <a:rPr lang="ru-RU" dirty="0" smtClean="0"/>
              <a:t>    М.: Сфера, 2008. - 160 с</a:t>
            </a:r>
          </a:p>
          <a:p>
            <a:pPr>
              <a:buNone/>
            </a:pPr>
            <a:r>
              <a:rPr lang="ru-RU" dirty="0" smtClean="0"/>
              <a:t>2. Казакова Т. Г. Изобразительная деятельность младших дошкольников: Пособие для воспитателя детского сада. М., 1980.</a:t>
            </a:r>
          </a:p>
          <a:p>
            <a:pPr>
              <a:buNone/>
            </a:pPr>
            <a:r>
              <a:rPr lang="ru-RU" dirty="0" smtClean="0"/>
              <a:t>3. Лебедева Е. Н. Использование нетрадиционных техник в формировании изобразительной деятельности дошкольников</a:t>
            </a:r>
            <a:r>
              <a:rPr lang="ru-RU" b="1" dirty="0" smtClean="0"/>
              <a:t> с ЗПР</a:t>
            </a:r>
            <a:r>
              <a:rPr lang="ru-RU" dirty="0" smtClean="0"/>
              <a:t>. М., 2004.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25150effdd19ed54a4c92e62cd0bec18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Рисование</a:t>
            </a:r>
            <a:r>
              <a:rPr lang="ru-RU" dirty="0" smtClean="0"/>
              <a:t> для ребенка - радостный, вдохновенный труд, к которому его не надо принуждать, но очень важно стимулировать и поддерживать малыша, постепенно открывая перед ним новые возможности изобразительной деятельности. Дети любят </a:t>
            </a:r>
            <a:r>
              <a:rPr lang="ru-RU" b="1" dirty="0" smtClean="0"/>
              <a:t>рисовать</a:t>
            </a:r>
            <a:r>
              <a:rPr lang="ru-RU" dirty="0" smtClean="0"/>
              <a:t> не только карандашом и кисточкой, но и </a:t>
            </a:r>
            <a:r>
              <a:rPr lang="ru-RU" b="1" dirty="0" smtClean="0"/>
              <a:t>нетрадиционными способами</a:t>
            </a:r>
            <a:r>
              <a:rPr lang="ru-RU" dirty="0" smtClean="0"/>
              <a:t>. </a:t>
            </a:r>
            <a:r>
              <a:rPr lang="ru-RU" b="1" dirty="0" smtClean="0"/>
              <a:t>Техника рисования штампами</a:t>
            </a:r>
            <a:r>
              <a:rPr lang="ru-RU" dirty="0" smtClean="0"/>
              <a:t> нравится всем без исключения детям и даже взрослым. Рисуя этим способом, дети не боятся ошибиться, так как все легко можно исправить, а из ошибочного изображения легко придумать что-то новое. В результате ребенок обретает уверенность в себе, преодолевает </a:t>
            </a:r>
            <a:r>
              <a:rPr lang="ru-RU" i="1" dirty="0" smtClean="0"/>
              <a:t>«боязнь чистого листа бумаги»</a:t>
            </a:r>
            <a:r>
              <a:rPr lang="ru-RU" dirty="0" smtClean="0"/>
              <a:t>и начинает чувствовать себя маленьким художником. У него появляется интерес, а вместе с ним и желание </a:t>
            </a:r>
            <a:r>
              <a:rPr lang="ru-RU" b="1" dirty="0" smtClean="0"/>
              <a:t>рисовать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m.cdnmob.org/pic/v2/gallery/preview/fon-listya-rasteniya-227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Объект - рисование нетрадиционными способами.</a:t>
            </a:r>
          </a:p>
          <a:p>
            <a:r>
              <a:rPr lang="ru-RU" dirty="0" smtClean="0"/>
              <a:t>Предмет – штампование овощами и листьями</a:t>
            </a:r>
          </a:p>
          <a:p>
            <a:r>
              <a:rPr lang="ru-RU" b="1" dirty="0" smtClean="0"/>
              <a:t>Цель работы: </a:t>
            </a:r>
            <a:r>
              <a:rPr lang="ru-RU" dirty="0" smtClean="0"/>
              <a:t>создание выразительного образа с помощью нетрадиционной техники рисования – штампование овощами и листьями у детей раннего и младшего дошкольного возраста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ixelbrush.iph.su/uploads/posts/2014-05/1401551767_02-9.jpg"/>
          <p:cNvPicPr>
            <a:picLocks noChangeAspect="1" noChangeArrowheads="1"/>
          </p:cNvPicPr>
          <p:nvPr/>
        </p:nvPicPr>
        <p:blipFill>
          <a:blip r:embed="rId2"/>
          <a:srcRect r="2343" b="6250"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6540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       Изучить имеющуюся литературу по данному вопросу;</a:t>
            </a:r>
          </a:p>
          <a:p>
            <a:r>
              <a:rPr lang="ru-RU" dirty="0" smtClean="0"/>
              <a:t>        Раскрыть понятие «нетрадиционное рисование»;</a:t>
            </a:r>
          </a:p>
          <a:p>
            <a:r>
              <a:rPr lang="ru-RU" dirty="0" smtClean="0"/>
              <a:t>        Рассмотреть различные способы и техники нетрадиционного рисования;</a:t>
            </a:r>
          </a:p>
          <a:p>
            <a:r>
              <a:rPr lang="ru-RU" dirty="0" smtClean="0"/>
              <a:t>       Создать выразительный образ с помощью нетрадиционных техник рисования;</a:t>
            </a:r>
          </a:p>
          <a:p>
            <a:r>
              <a:rPr lang="ru-RU" dirty="0" smtClean="0"/>
              <a:t>        Поддерживать стремление детей видеть в окружающем мире красивые предметы и явления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wallcoo.com/cartoon/Colors_in_Japanese_Style/wallpapers/1024x768/colors_and_flower_pattern_in_japanese_style_WA01_002Ld.jpg"/>
          <p:cNvPicPr>
            <a:picLocks noChangeAspect="1" noChangeArrowheads="1"/>
          </p:cNvPicPr>
          <p:nvPr/>
        </p:nvPicPr>
        <p:blipFill>
          <a:blip r:embed="rId2"/>
          <a:srcRect r="1123" b="68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Рисование необычными материалами и оригинальными техниками позволяет детям ощутить незабываемые положительные эмоции, вызывает огромный интерес к изобразительному искусству.</a:t>
            </a:r>
            <a:br>
              <a:rPr lang="ru-RU" dirty="0" smtClean="0"/>
            </a:br>
            <a:r>
              <a:rPr lang="ru-RU" dirty="0" smtClean="0"/>
              <a:t>Одним из методов, направленных на создание условий для творческого самовыражения ребенка, является </a:t>
            </a:r>
            <a:r>
              <a:rPr lang="ru-RU" b="1" dirty="0" smtClean="0"/>
              <a:t>организация работы с детьми с применением способов нетрадиционного рисования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0-tub-ru.yandex.net/i?id=d56e54e2e46f8da66860781e2d4dbc9f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219" cy="6858000"/>
          </a:xfrm>
          <a:prstGeom prst="rect">
            <a:avLst/>
          </a:prstGeom>
          <a:noFill/>
        </p:spPr>
      </p:pic>
      <p:pic>
        <p:nvPicPr>
          <p:cNvPr id="21506" name="Picture 2" descr="https://im0-tub-ru.yandex.net/i?id=86509035b9aa0613241c26ce3d9a20e0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Для нашей работы мы выбрали два способа рисования штампами – штампование овощами и листьями</a:t>
            </a:r>
            <a:endParaRPr lang="ru-RU" sz="2400" dirty="0"/>
          </a:p>
        </p:txBody>
      </p:sp>
      <p:sp>
        <p:nvSpPr>
          <p:cNvPr id="9" name="Заголовок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Этапы </a:t>
            </a:r>
            <a:r>
              <a:rPr lang="ru-RU" sz="2400" b="1" dirty="0" smtClean="0"/>
              <a:t>работы по обучению детей рисованию штампами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• Первый. Создание следов от штампа на бумаге.</a:t>
            </a:r>
            <a:br>
              <a:rPr lang="ru-RU" sz="2400" dirty="0" smtClean="0"/>
            </a:br>
            <a:r>
              <a:rPr lang="ru-RU" sz="2400" dirty="0" smtClean="0"/>
              <a:t>• Второй. Формировать способность оставлять след от </a:t>
            </a:r>
            <a:r>
              <a:rPr lang="ru-RU" sz="2400" b="1" dirty="0" smtClean="0"/>
              <a:t>штампа</a:t>
            </a:r>
            <a:r>
              <a:rPr lang="ru-RU" sz="2400" dirty="0" smtClean="0"/>
              <a:t>, не выходя за пределы листа.</a:t>
            </a:r>
            <a:br>
              <a:rPr lang="ru-RU" sz="2400" dirty="0" smtClean="0"/>
            </a:br>
            <a:r>
              <a:rPr lang="ru-RU" sz="2400" dirty="0" smtClean="0"/>
              <a:t>• Третий. Развивать умение ориентироваться на листе бумаги; оставлять отпечатки на бумаге, располагая их в определенной последовательности.</a:t>
            </a:r>
            <a:br>
              <a:rPr lang="ru-RU" sz="2400" dirty="0" smtClean="0"/>
            </a:br>
            <a:r>
              <a:rPr lang="ru-RU" sz="2400" dirty="0" smtClean="0"/>
              <a:t>• Четвертый. Закреплять умение изображать  картины с помощью различных </a:t>
            </a:r>
            <a:r>
              <a:rPr lang="ru-RU" sz="2400" b="1" dirty="0" smtClean="0"/>
              <a:t>штампов простые предметы</a:t>
            </a:r>
            <a:r>
              <a:rPr lang="ru-RU" sz="2400" dirty="0" smtClean="0"/>
              <a:t>, состоящие из двух-шести частей.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on-desktop.com/wps/Backgrounds_Autumn_background_on_your_desktop_09495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Первый этап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471490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i="1" dirty="0" smtClean="0"/>
              <a:t>«Знакомство со </a:t>
            </a:r>
            <a:r>
              <a:rPr lang="ru-RU" b="1" i="1" dirty="0" smtClean="0"/>
              <a:t>штампами</a:t>
            </a:r>
            <a:r>
              <a:rPr lang="ru-RU" i="1" dirty="0" smtClean="0"/>
              <a:t>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Задачи. Познакомить с новым материалом - </a:t>
            </a:r>
            <a:r>
              <a:rPr lang="ru-RU" b="1" dirty="0" smtClean="0"/>
              <a:t>штампами</a:t>
            </a:r>
            <a:r>
              <a:rPr lang="ru-RU" dirty="0" smtClean="0"/>
              <a:t>; учить правильно и аккуратно </a:t>
            </a:r>
            <a:r>
              <a:rPr lang="ru-RU" b="1" dirty="0" smtClean="0"/>
              <a:t>использовать их и гуашь</a:t>
            </a:r>
            <a:r>
              <a:rPr lang="ru-RU" dirty="0" smtClean="0"/>
              <a:t>: взять </a:t>
            </a:r>
            <a:r>
              <a:rPr lang="ru-RU" b="1" dirty="0" smtClean="0"/>
              <a:t>штамп</a:t>
            </a:r>
            <a:r>
              <a:rPr lang="ru-RU" dirty="0" smtClean="0"/>
              <a:t>, обмакнуть его в краску, аккуратно положить на лист, прижать и, не двигая, поднять вверх; обращать внимание на следы, оставляемые </a:t>
            </a:r>
            <a:r>
              <a:rPr lang="ru-RU" b="1" dirty="0" smtClean="0"/>
              <a:t>штампом на бумаге</a:t>
            </a:r>
            <a:r>
              <a:rPr lang="ru-RU" dirty="0" smtClean="0"/>
              <a:t>; учить </a:t>
            </a:r>
            <a:r>
              <a:rPr lang="ru-RU" b="1" dirty="0" smtClean="0"/>
              <a:t>видеть</a:t>
            </a:r>
            <a:r>
              <a:rPr lang="ru-RU" dirty="0" smtClean="0"/>
              <a:t> сходство оттисков с предметами; развивать интерес к </a:t>
            </a:r>
            <a:r>
              <a:rPr lang="ru-RU" b="1" dirty="0" smtClean="0"/>
              <a:t>рисованию и желание рисовать</a:t>
            </a:r>
            <a:r>
              <a:rPr lang="ru-RU" dirty="0" smtClean="0"/>
              <a:t>; вызывать положительное эмоциональное отношение к результатам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ru.yandex.net/i?id=d56e54e2e46f8da66860781e2d4dbc9f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2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Второй этап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Задачи. Учить </a:t>
            </a:r>
            <a:r>
              <a:rPr lang="ru-RU" b="1" dirty="0" smtClean="0"/>
              <a:t>рисовать с помощью штампов</a:t>
            </a:r>
            <a:r>
              <a:rPr lang="ru-RU" dirty="0" smtClean="0"/>
              <a:t>, оставлять отпечатки на бумаге, не выходя за пределы листа; продолжать формировать интерес и положительное отношение к </a:t>
            </a:r>
            <a:r>
              <a:rPr lang="ru-RU" b="1" dirty="0" smtClean="0"/>
              <a:t>рисованию</a:t>
            </a:r>
            <a:r>
              <a:rPr lang="ru-RU" dirty="0" smtClean="0"/>
              <a:t>; вызывать положительные эмоции.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0-tub-ru.yandex.net/i?id=90b9c37e875c409ba3e0ba18fa370537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Третий этап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Задачи. Закреплять умение </a:t>
            </a:r>
            <a:r>
              <a:rPr lang="ru-RU" b="1" dirty="0" smtClean="0"/>
              <a:t>рисовать штампами</a:t>
            </a:r>
            <a:r>
              <a:rPr lang="ru-RU" dirty="0" smtClean="0"/>
              <a:t>, располагать отпечатки друг за другом, ориентироваться на листе бумаги; закреплять знание цветов и форм; продолжать формировать интерес и положительное отношение к </a:t>
            </a:r>
            <a:r>
              <a:rPr lang="ru-RU" b="1" dirty="0" smtClean="0"/>
              <a:t>рисованию</a:t>
            </a:r>
            <a:r>
              <a:rPr lang="ru-RU" dirty="0" smtClean="0"/>
              <a:t>; формировать аккуратность при </a:t>
            </a:r>
            <a:r>
              <a:rPr lang="ru-RU" b="1" dirty="0" smtClean="0"/>
              <a:t>работе с красками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270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Использование нетрадиционной техники рисования штампом из овощей и листьями в работе с детьми раннего и младшего дошкольного возраста</vt:lpstr>
      <vt:lpstr>Актуальность</vt:lpstr>
      <vt:lpstr>Презентация PowerPoint</vt:lpstr>
      <vt:lpstr>Задачи:</vt:lpstr>
      <vt:lpstr>Презентация PowerPoint</vt:lpstr>
      <vt:lpstr>Для нашей работы мы выбрали два способа рисования штампами – штампование овощами и листьями</vt:lpstr>
      <vt:lpstr>Первый этап </vt:lpstr>
      <vt:lpstr>Второй этап</vt:lpstr>
      <vt:lpstr>Третий этап</vt:lpstr>
      <vt:lpstr>Четвертый этап</vt:lpstr>
      <vt:lpstr>Отпечатки картошкой, морковкой, яблоком и др.</vt:lpstr>
      <vt:lpstr>Презентация PowerPoint</vt:lpstr>
      <vt:lpstr>Отпечатки листьями</vt:lpstr>
      <vt:lpstr>Презентация PowerPoint</vt:lpstr>
      <vt:lpstr>Презентация PowerPoint</vt:lpstr>
      <vt:lpstr>Использованная литература: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Марина</cp:lastModifiedBy>
  <cp:revision>34</cp:revision>
  <dcterms:created xsi:type="dcterms:W3CDTF">2017-10-24T00:40:21Z</dcterms:created>
  <dcterms:modified xsi:type="dcterms:W3CDTF">2021-02-01T14:12:17Z</dcterms:modified>
</cp:coreProperties>
</file>