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92AE-8388-4566-8758-A6DB01941E72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E84B-DA61-467C-89C6-58C775801B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92AE-8388-4566-8758-A6DB01941E72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E84B-DA61-467C-89C6-58C775801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92AE-8388-4566-8758-A6DB01941E72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E84B-DA61-467C-89C6-58C775801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92AE-8388-4566-8758-A6DB01941E72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E84B-DA61-467C-89C6-58C775801B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92AE-8388-4566-8758-A6DB01941E72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E84B-DA61-467C-89C6-58C775801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92AE-8388-4566-8758-A6DB01941E72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E84B-DA61-467C-89C6-58C775801B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92AE-8388-4566-8758-A6DB01941E72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E84B-DA61-467C-89C6-58C775801B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92AE-8388-4566-8758-A6DB01941E72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E84B-DA61-467C-89C6-58C775801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92AE-8388-4566-8758-A6DB01941E72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E84B-DA61-467C-89C6-58C775801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92AE-8388-4566-8758-A6DB01941E72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E84B-DA61-467C-89C6-58C775801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92AE-8388-4566-8758-A6DB01941E72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E84B-DA61-467C-89C6-58C775801B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5D92AE-8388-4566-8758-A6DB01941E72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2BE84B-DA61-467C-89C6-58C775801B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4" r="24164" b="12525"/>
          <a:stretch/>
        </p:blipFill>
        <p:spPr>
          <a:xfrm>
            <a:off x="2771800" y="1268760"/>
            <a:ext cx="3289773" cy="3876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0036" y="5145155"/>
            <a:ext cx="7175351" cy="115212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младшая группа «Лучики»</a:t>
            </a:r>
            <a:endParaRPr lang="ru-RU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9005" y="454571"/>
            <a:ext cx="7416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МБДОУ Детский сад « Ёлочка»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7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0" y="399756"/>
            <a:ext cx="4392488" cy="324036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Плывут за окошком </a:t>
            </a:r>
            <a:endParaRPr lang="ru-RU" sz="3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поля </a:t>
            </a:r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 леса.</a:t>
            </a:r>
          </a:p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Мы едем туда, </a:t>
            </a:r>
            <a:endParaRPr lang="ru-RU" sz="3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где </a:t>
            </a:r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нас ждут чудеса.</a:t>
            </a:r>
          </a:p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 солнышко светит, и речка блестит,</a:t>
            </a:r>
          </a:p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 наш паровозик так быстро летит!</a:t>
            </a:r>
          </a:p>
          <a:p>
            <a:endParaRPr lang="ru-RU" dirty="0"/>
          </a:p>
        </p:txBody>
      </p:sp>
      <p:pic>
        <p:nvPicPr>
          <p:cNvPr id="5122" name="Picture 2" descr="F:\пдд фото\DSC00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7487"/>
            <a:ext cx="4842866" cy="3632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пдд фото\DSC00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74620"/>
            <a:ext cx="4504037" cy="3378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24" y="3640117"/>
            <a:ext cx="2856871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пдд фото\DSC00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1397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88580" y="692696"/>
            <a:ext cx="4089422" cy="20882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Вместе весело и дружно,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Ми рисуем паровоз.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Под весёлый стук колёс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Мчит по рельсам паровоз: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Дым, пуская на лету,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Паровоз гудит: ту - ту!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7" name="Picture 3" descr="F:\пдд фото\DSC000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62" y="3327440"/>
            <a:ext cx="4725003" cy="3544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пдд фото\DSC000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3" y="3429000"/>
            <a:ext cx="4553185" cy="3415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6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119675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 аварий избегать.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Надо строго соблюдать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 движения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нормы поведения.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 запомните, друзья.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дороге нам нельзя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Бегать, прыгать и скакать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с мячом в футбол играть.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не думайте напрасно.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здесь вовсе не опасно.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Изучайте понемногу, как переходить дорогу.</a:t>
            </a:r>
          </a:p>
        </p:txBody>
      </p:sp>
      <p:pic>
        <p:nvPicPr>
          <p:cNvPr id="7170" name="Picture 2" descr="H:\ПДД\143-020_svetofo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556"/>
            <a:ext cx="5010163" cy="7030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9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:\ПДД\про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2564904"/>
            <a:ext cx="3168352" cy="46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6512511" cy="324036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 эти очень нужны!</a:t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 эти очень важны!</a:t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		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Спасибо!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38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дд фото\DSC0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3" cy="3645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0" y="0"/>
            <a:ext cx="4572000" cy="1462131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36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Наш уголок ПДД</a:t>
            </a:r>
            <a:endParaRPr lang="ru-RU" sz="36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4645" y="2477791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1" y="4149080"/>
            <a:ext cx="52380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Светофор всегда на страже.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Пешеходу он укажет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Самый безопасный путь,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Стоит глазом лишь моргнуть.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224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4048" y="1628800"/>
            <a:ext cx="4032448" cy="29523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ru-RU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Глаз зеленый загорелся –</a:t>
            </a:r>
          </a:p>
          <a:p>
            <a:pPr algn="ctr" fontAlgn="base"/>
            <a:r>
              <a:rPr lang="ru-RU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Проходи! Свободен </a:t>
            </a:r>
            <a:r>
              <a:rPr lang="ru-RU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путь!</a:t>
            </a:r>
          </a:p>
          <a:p>
            <a:endParaRPr lang="ru-RU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5661" b="15810"/>
          <a:stretch/>
        </p:blipFill>
        <p:spPr>
          <a:xfrm>
            <a:off x="755576" y="901971"/>
            <a:ext cx="408646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18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\Downloads\ISS_1026_01615-e145806292634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8" r="32544" b="9881"/>
          <a:stretch/>
        </p:blipFill>
        <p:spPr bwMode="auto">
          <a:xfrm>
            <a:off x="683568" y="836712"/>
            <a:ext cx="3983811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060848"/>
            <a:ext cx="4716016" cy="3384376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ru-RU" sz="3600" dirty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Желтый</a:t>
            </a:r>
            <a:r>
              <a:rPr lang="ru-RU" sz="3200" dirty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– </a:t>
            </a:r>
            <a:r>
              <a:rPr lang="ru-RU" sz="320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/>
            </a:r>
            <a:br>
              <a:rPr lang="ru-RU" sz="320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</a:br>
            <a:r>
              <a:rPr lang="ru-RU" sz="320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подожди </a:t>
            </a:r>
            <a:r>
              <a:rPr lang="ru-RU" sz="3200" dirty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немного,</a:t>
            </a:r>
            <a:br>
              <a:rPr lang="ru-RU" sz="3200" dirty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</a:br>
            <a:r>
              <a:rPr lang="ru-RU" sz="3200" dirty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Повнимательнее </a:t>
            </a:r>
            <a:r>
              <a:rPr lang="ru-RU" sz="320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будь!</a:t>
            </a:r>
            <a:r>
              <a:rPr lang="ru-RU" sz="3200" dirty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/>
            </a:r>
            <a:br>
              <a:rPr lang="ru-RU" sz="3200" dirty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</a:br>
            <a:endParaRPr lang="ru-RU" sz="3200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00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742487"/>
            <a:ext cx="4355976" cy="3342697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ru-RU" sz="2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Загорелся яркий </a:t>
            </a:r>
            <a:r>
              <a:rPr lang="ru-RU" sz="36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красный,</a:t>
            </a:r>
            <a:r>
              <a:rPr lang="ru-RU" sz="2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значит, что </a:t>
            </a:r>
            <a:r>
              <a:rPr lang="ru-RU" sz="2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опасно</a:t>
            </a:r>
            <a:r>
              <a:rPr lang="ru-RU" sz="2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дорогу выходить.</a:t>
            </a:r>
            <a:br>
              <a:rPr lang="ru-RU" sz="2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Нужно транспорт пропустить.</a:t>
            </a:r>
            <a:r>
              <a:rPr lang="ru-RU" sz="4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8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3" t="12" b="17218"/>
          <a:stretch/>
        </p:blipFill>
        <p:spPr>
          <a:xfrm>
            <a:off x="683568" y="836712"/>
            <a:ext cx="389469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62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" y="22209"/>
            <a:ext cx="4542388" cy="340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836712"/>
            <a:ext cx="4136247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Самолеты </a:t>
            </a:r>
            <a:r>
              <a:rPr lang="ru-RU" sz="28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загудели,</a:t>
            </a:r>
            <a:r>
              <a:rPr lang="ru-RU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Самолеты </a:t>
            </a:r>
            <a:r>
              <a:rPr lang="ru-RU" sz="28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полетели,</a:t>
            </a:r>
            <a:r>
              <a:rPr lang="ru-RU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На полянку тихо сели</a:t>
            </a:r>
            <a:br>
              <a:rPr lang="ru-RU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Да и снова </a:t>
            </a:r>
            <a:r>
              <a:rPr lang="ru-RU" sz="28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полетели.</a:t>
            </a:r>
            <a:endParaRPr lang="ru-RU" sz="28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F:\пдд фото\DSC0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922" y="3429001"/>
            <a:ext cx="4594744" cy="3446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пдд фото\DSC00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4" t="20804" r="5060" b="15861"/>
          <a:stretch/>
        </p:blipFill>
        <p:spPr bwMode="auto">
          <a:xfrm>
            <a:off x="0" y="3479616"/>
            <a:ext cx="4575746" cy="3280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10038" r="29518" b="18597"/>
          <a:stretch/>
        </p:blipFill>
        <p:spPr>
          <a:xfrm>
            <a:off x="179512" y="3178608"/>
            <a:ext cx="4248472" cy="330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" y="404664"/>
            <a:ext cx="5112568" cy="2225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Самолетик высоко летает, 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Все он видит и все знает.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Он привез вам картинки,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Картинки- половинки.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Вы картинки соберите, 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Что собрали? Назовите.</a:t>
            </a:r>
          </a:p>
        </p:txBody>
      </p:sp>
      <p:pic>
        <p:nvPicPr>
          <p:cNvPr id="4098" name="Picture 2" descr="F:\пдд фото\DSC0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35" y="188640"/>
            <a:ext cx="4319645" cy="3240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ПДД\skazka-psichologa-samolet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1718">
            <a:off x="5142812" y="3883742"/>
            <a:ext cx="3179688" cy="2170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0" r="22042"/>
          <a:stretch/>
        </p:blipFill>
        <p:spPr>
          <a:xfrm>
            <a:off x="0" y="26431"/>
            <a:ext cx="4610024" cy="3618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83006"/>
            <a:ext cx="4499991" cy="337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4" t="20078" r="3499"/>
          <a:stretch/>
        </p:blipFill>
        <p:spPr>
          <a:xfrm>
            <a:off x="0" y="3661570"/>
            <a:ext cx="4628347" cy="318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1286" y="40466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пути ребят – дорога,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Транспорт ездит быстро, много.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Светофора рядом нет,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Знак дорожный даст совет.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Надо, чуть вперед пройти,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Там, где «Зебра» на пути.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«Пешеходный переход» –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Можно двигаться вперед.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794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148064" y="548680"/>
            <a:ext cx="3744416" cy="20882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Ветер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по морю гуляет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 кораблик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подгоняет.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бежит себе в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волнах,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поднятых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парусах…»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6992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" y="-1"/>
            <a:ext cx="4752020" cy="356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300" y="3933056"/>
            <a:ext cx="2592288" cy="2709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31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</TotalTime>
  <Words>119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 1 младшая группа «Лучики»</vt:lpstr>
      <vt:lpstr>Презентация PowerPoint</vt:lpstr>
      <vt:lpstr>Презентация PowerPoint</vt:lpstr>
      <vt:lpstr>Желтый –  подожди немного, Повнимательнее будь! </vt:lpstr>
      <vt:lpstr>Загорелся яркий красный, Это значит, что опасно На дорогу выходить. Нужно транспорт пропустить. </vt:lpstr>
      <vt:lpstr>Самолеты загудели, Самолеты полетели, На полянку тихо сели Да и снова полетели.</vt:lpstr>
      <vt:lpstr>Самолетик высоко летает,  Все он видит и все знает. Он привез вам картинки, Картинки- половинки. Вы картинки соберите,  Что собрали? Назовите.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эти очень нужны! Правила эти очень важны!       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</dc:creator>
  <cp:lastModifiedBy>I</cp:lastModifiedBy>
  <cp:revision>14</cp:revision>
  <dcterms:created xsi:type="dcterms:W3CDTF">2016-11-30T07:20:00Z</dcterms:created>
  <dcterms:modified xsi:type="dcterms:W3CDTF">2016-11-30T09:39:21Z</dcterms:modified>
</cp:coreProperties>
</file>